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omatflong@icloud.com" initials="s" lastIdx="2" clrIdx="0">
    <p:extLst>
      <p:ext uri="{19B8F6BF-5375-455C-9EA6-DF929625EA0E}">
        <p15:presenceInfo xmlns:p15="http://schemas.microsoft.com/office/powerpoint/2012/main" userId="5b21a73770650e4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2071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965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3807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967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704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7582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3824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105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4751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7559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6947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CB389-5BA7-48D7-8A58-5DDE4A915CBC}" type="datetimeFigureOut">
              <a:rPr kumimoji="1" lang="ja-JP" altLang="en-US" smtClean="0"/>
              <a:t>2019/4/12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DCCE2-2F56-4D4E-83B0-22B80E7ECE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07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744755" cy="6858633"/>
          </a:xfrm>
        </p:spPr>
      </p:pic>
      <p:sp>
        <p:nvSpPr>
          <p:cNvPr id="7" name="楕円 6"/>
          <p:cNvSpPr/>
          <p:nvPr/>
        </p:nvSpPr>
        <p:spPr>
          <a:xfrm>
            <a:off x="2688859" y="3078077"/>
            <a:ext cx="1105867" cy="1120435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10" name="楕円 9"/>
          <p:cNvSpPr/>
          <p:nvPr/>
        </p:nvSpPr>
        <p:spPr>
          <a:xfrm>
            <a:off x="5209061" y="2862825"/>
            <a:ext cx="1195957" cy="10217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817082" y="2849920"/>
            <a:ext cx="145424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350" dirty="0"/>
              <a:t>赤枠　がん細胞</a:t>
            </a:r>
            <a:endParaRPr lang="en-US" altLang="ja-JP" sz="1350" dirty="0"/>
          </a:p>
          <a:p>
            <a:r>
              <a:rPr lang="ja-JP" altLang="en-US" sz="1350" dirty="0" smtClean="0"/>
              <a:t>黄枠　異型細胞</a:t>
            </a:r>
            <a:r>
              <a:rPr lang="ja-JP" altLang="en-US" sz="1350" dirty="0"/>
              <a:t>　</a:t>
            </a:r>
            <a:endParaRPr lang="ja-JP" altLang="en-US" sz="1350" dirty="0"/>
          </a:p>
        </p:txBody>
      </p:sp>
    </p:spTree>
    <p:extLst>
      <p:ext uri="{BB962C8B-B14F-4D97-AF65-F5344CB8AC3E}">
        <p14:creationId xmlns:p14="http://schemas.microsoft.com/office/powerpoint/2010/main" val="1259243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8743949" cy="6858000"/>
          </a:xfrm>
        </p:spPr>
      </p:pic>
      <p:sp>
        <p:nvSpPr>
          <p:cNvPr id="5" name="楕円 4"/>
          <p:cNvSpPr/>
          <p:nvPr/>
        </p:nvSpPr>
        <p:spPr>
          <a:xfrm>
            <a:off x="2971245" y="2359859"/>
            <a:ext cx="2038637" cy="18386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7015655" y="3561036"/>
            <a:ext cx="139653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350" dirty="0"/>
              <a:t>赤枠　がん細胞</a:t>
            </a:r>
            <a:endParaRPr lang="ja-JP" altLang="en-US" sz="1350" dirty="0"/>
          </a:p>
        </p:txBody>
      </p:sp>
    </p:spTree>
    <p:extLst>
      <p:ext uri="{BB962C8B-B14F-4D97-AF65-F5344CB8AC3E}">
        <p14:creationId xmlns:p14="http://schemas.microsoft.com/office/powerpoint/2010/main" val="1747224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536"/>
            <a:ext cx="8668037" cy="6798463"/>
          </a:xfrm>
        </p:spPr>
      </p:pic>
      <p:sp>
        <p:nvSpPr>
          <p:cNvPr id="5" name="楕円 4"/>
          <p:cNvSpPr/>
          <p:nvPr/>
        </p:nvSpPr>
        <p:spPr>
          <a:xfrm>
            <a:off x="631066" y="837127"/>
            <a:ext cx="6207616" cy="48424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7055091" y="3761325"/>
            <a:ext cx="139653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350" dirty="0"/>
              <a:t>赤枠　がん細胞</a:t>
            </a:r>
            <a:endParaRPr lang="ja-JP" altLang="en-US" sz="1350" dirty="0"/>
          </a:p>
        </p:txBody>
      </p:sp>
    </p:spTree>
    <p:extLst>
      <p:ext uri="{BB962C8B-B14F-4D97-AF65-F5344CB8AC3E}">
        <p14:creationId xmlns:p14="http://schemas.microsoft.com/office/powerpoint/2010/main" val="865431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281</TotalTime>
  <Words>3</Words>
  <Application>Microsoft Office PowerPoint</Application>
  <PresentationFormat>画面に合わせる (4:3)</PresentationFormat>
  <Paragraphs>4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Windows User</dc:creator>
  <cp:lastModifiedBy>Takeshi</cp:lastModifiedBy>
  <cp:revision>6</cp:revision>
  <dcterms:created xsi:type="dcterms:W3CDTF">2019-04-10T04:06:20Z</dcterms:created>
  <dcterms:modified xsi:type="dcterms:W3CDTF">2019-04-11T22:20:27Z</dcterms:modified>
</cp:coreProperties>
</file>

<file path=docProps/thumbnail.jpeg>
</file>